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61" r:id="rId4"/>
    <p:sldId id="273" r:id="rId5"/>
    <p:sldId id="279" r:id="rId6"/>
    <p:sldId id="278" r:id="rId7"/>
    <p:sldId id="271" r:id="rId8"/>
    <p:sldId id="272" r:id="rId9"/>
    <p:sldId id="274" r:id="rId10"/>
    <p:sldId id="275" r:id="rId11"/>
    <p:sldId id="280" r:id="rId12"/>
    <p:sldId id="281" r:id="rId13"/>
    <p:sldId id="282" r:id="rId14"/>
    <p:sldId id="283" r:id="rId15"/>
    <p:sldId id="285" r:id="rId16"/>
    <p:sldId id="284" r:id="rId17"/>
    <p:sldId id="263" r:id="rId18"/>
  </p:sldIdLst>
  <p:sldSz cx="24384000" cy="15748000"/>
  <p:notesSz cx="6858000" cy="9144000"/>
  <p:embeddedFontLs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1026" y="78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5816.0000139396616</c:v>
              </c:pt>
              <c:pt idx="1">
                <c:v>7672</c:v>
              </c:pt>
            </c:numLit>
          </c:val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13636</c:v>
              </c:pt>
              <c:pt idx="1">
                <c:v>13876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7952"/>
        <c:axId val="-208525232"/>
      </c:barChart>
      <c:catAx>
        <c:axId val="-208527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5232"/>
        <c:crosses val="autoZero"/>
        <c:auto val="1"/>
        <c:lblAlgn val="ctr"/>
        <c:lblOffset val="100"/>
        <c:noMultiLvlLbl val="0"/>
      </c:catAx>
      <c:valAx>
        <c:axId val="-208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795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26864"/>
        <c:axId val="-208534480"/>
      </c:barChart>
      <c:catAx>
        <c:axId val="-208526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34480"/>
        <c:crosses val="autoZero"/>
        <c:auto val="1"/>
        <c:lblAlgn val="ctr"/>
        <c:lblOffset val="100"/>
        <c:noMultiLvlLbl val="0"/>
      </c:catAx>
      <c:valAx>
        <c:axId val="-20853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686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38.552907979008225</c:v>
              </c:pt>
            </c:numLit>
          </c:val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19.447092020991779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1968"/>
        <c:axId val="-208528496"/>
      </c:barChart>
      <c:catAx>
        <c:axId val="-20852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8496"/>
        <c:crosses val="autoZero"/>
        <c:auto val="1"/>
        <c:lblAlgn val="ctr"/>
        <c:lblOffset val="100"/>
        <c:noMultiLvlLbl val="0"/>
      </c:catAx>
      <c:valAx>
        <c:axId val="-20852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196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</c:ser>
        <c:ser>
          <c:idx val="1"/>
          <c:order val="1"/>
          <c:tx>
            <c:v>Costo por uso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\$\ #,##0.00</c:formatCode>
              <c:ptCount val="2"/>
              <c:pt idx="0">
                <c:v>2000</c:v>
              </c:pt>
              <c:pt idx="1">
                <c:v>7000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33936"/>
        <c:axId val="-208524144"/>
      </c:barChart>
      <c:catAx>
        <c:axId val="-20853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4144"/>
        <c:crosses val="autoZero"/>
        <c:auto val="1"/>
        <c:lblAlgn val="ctr"/>
        <c:lblOffset val="100"/>
        <c:noMultiLvlLbl val="0"/>
      </c:catAx>
      <c:valAx>
        <c:axId val="-2085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33936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-208530128"/>
        <c:axId val="-208521424"/>
      </c:barChart>
      <c:catAx>
        <c:axId val="-2085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21424"/>
        <c:crosses val="autoZero"/>
        <c:auto val="1"/>
        <c:lblAlgn val="ctr"/>
        <c:lblOffset val="100"/>
        <c:noMultiLvlLbl val="0"/>
      </c:catAx>
      <c:valAx>
        <c:axId val="-2085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>
            <c:manualLayout>
              <c:xMode val="edge"/>
              <c:yMode val="edge"/>
              <c:x val="1.2003503893587978E-2"/>
              <c:y val="0.35783936298301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085301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280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Humanos.docx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Tecnol%C3%B3gicos.doc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3NF%20-%20Proyecto%20API.jpg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Mockups%20Proyecto%20API.zi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 smtClean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468083370"/>
              </p:ext>
            </p:extLst>
          </p:nvPr>
        </p:nvGraphicFramePr>
        <p:xfrm>
          <a:off x="901212" y="4909534"/>
          <a:ext cx="888533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186339566"/>
              </p:ext>
            </p:extLst>
          </p:nvPr>
        </p:nvGraphicFramePr>
        <p:xfrm>
          <a:off x="11285005" y="4909534"/>
          <a:ext cx="984850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801684"/>
            <a:ext cx="20986492" cy="3700657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4012032509"/>
              </p:ext>
            </p:extLst>
          </p:nvPr>
        </p:nvGraphicFramePr>
        <p:xfrm>
          <a:off x="1098925" y="4909534"/>
          <a:ext cx="8687626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1346012699"/>
              </p:ext>
            </p:extLst>
          </p:nvPr>
        </p:nvGraphicFramePr>
        <p:xfrm>
          <a:off x="11285004" y="4909533"/>
          <a:ext cx="9848509" cy="808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42639" y="6871940"/>
            <a:ext cx="20986492" cy="3700800"/>
          </a:xfrm>
          <a:prstGeom prst="rect">
            <a:avLst/>
          </a:prstGeom>
        </p:spPr>
      </p:pic>
      <p:sp>
        <p:nvSpPr>
          <p:cNvPr id="12" name="CuadroTexto 11">
            <a:hlinkClick r:id="rId6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475094684"/>
              </p:ext>
            </p:extLst>
          </p:nvPr>
        </p:nvGraphicFramePr>
        <p:xfrm>
          <a:off x="1098923" y="4853340"/>
          <a:ext cx="18325899" cy="81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010875"/>
              </p:ext>
            </p:extLst>
          </p:nvPr>
        </p:nvGraphicFramePr>
        <p:xfrm>
          <a:off x="4525687" y="5315274"/>
          <a:ext cx="14899135" cy="7695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uadroTexto 10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7105027"/>
            <a:ext cx="20937064" cy="3052861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6004190" y="5599039"/>
            <a:ext cx="12190186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Proyecto API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3813518"/>
            <a:ext cx="2290051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3NF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383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Gantt– </a:t>
            </a:r>
            <a:r>
              <a:rPr lang="es-CO" sz="3600" dirty="0" err="1" smtClean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280</Words>
  <Application>Microsoft Office PowerPoint</Application>
  <PresentationFormat>Personalizado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Times New Roman</vt:lpstr>
      <vt:lpstr>Helvetica Neue Light</vt:lpstr>
      <vt:lpstr>Arial</vt:lpstr>
      <vt:lpstr>Calibri</vt:lpstr>
      <vt:lpstr>Helvetica Neue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Alfonso Quiroga</cp:lastModifiedBy>
  <cp:revision>12</cp:revision>
  <dcterms:modified xsi:type="dcterms:W3CDTF">2019-11-20T02:31:10Z</dcterms:modified>
</cp:coreProperties>
</file>